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nton" pitchFamily="2" charset="0"/>
      <p:regular r:id="rId12"/>
    </p:embeddedFont>
    <p:embeddedFont>
      <p:font typeface="Fira Sans" panose="020B05030500000200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56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8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Unlocking Insights</a:t>
            </a:r>
            <a:r>
              <a:rPr lang="en-US" sz="4450" kern="0" spc="-45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: Order Tracking And Status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866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Annual reports hold a treasure trove of business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04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However, raw data can be messy and difficult to analyze.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227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will guide you through cleaning store annual report data effectively in Excel.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756440" y="5903714"/>
            <a:ext cx="3078936" cy="1299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By: Yogesh (22BCA10600)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</a:rPr>
              <a:t>     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04001-6935-38B5-F57E-2188BBD3CDB1}"/>
              </a:ext>
            </a:extLst>
          </p:cNvPr>
          <p:cNvSpPr/>
          <p:nvPr/>
        </p:nvSpPr>
        <p:spPr>
          <a:xfrm>
            <a:off x="11541512" y="7359805"/>
            <a:ext cx="3088888" cy="86979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00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Power of Clean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30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data is essential for accurate analysis and decision-making.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29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Reduces errors and biases.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85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Enhances the reliability of reports.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273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Improves the efficiency of data 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30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Dirty data leads to flawed conclusions and missed opportunities.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429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Inaccurate financial forecasts.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85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Ineffective marketing campaigns.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273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Poor operational strategies.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EB591C-6094-2EC4-3AB2-B7C4AAE34CBF}"/>
              </a:ext>
            </a:extLst>
          </p:cNvPr>
          <p:cNvSpPr/>
          <p:nvPr/>
        </p:nvSpPr>
        <p:spPr>
          <a:xfrm>
            <a:off x="11541512" y="7359805"/>
            <a:ext cx="3088888" cy="86979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Navigating Common Data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Inconsistent Formatting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Different date formats or number styles across entries.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Blank cells or incomplete records.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Duplicate Entries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Repeated data points that skew analysis.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Typographical Errors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Misspellings and incorrect entries.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0E0587-08B3-F1DC-7AFB-C4131B797797}"/>
              </a:ext>
            </a:extLst>
          </p:cNvPr>
          <p:cNvSpPr/>
          <p:nvPr/>
        </p:nvSpPr>
        <p:spPr>
          <a:xfrm>
            <a:off x="11541512" y="7359805"/>
            <a:ext cx="3088888" cy="86979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338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Strategies for Sparkling Data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Standardize Formatting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consistent formats to dates, numbers, and text.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Replace Missing Values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appropriate values or indicators for missing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and eliminate duplicate entries.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Correct Errors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Manually review and correct typographical errors.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Excel's Cleaning Toolkit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Text Functions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LEFT, RIGHT, MID, TRIM, SUBSTITUTE for text manipulation.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Date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DATE, YEAR, MONTH, DAY for date formatting.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Lookup Functions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VLOOKUP, HLOOKUP for data validation and matching.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324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Addressing Gaps and Inconsistencies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Identify Missing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formulas like ISBLANK to find gaps.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Impute Values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Replace with averages or median values.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Flag Inconsistencies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conditional formatting to highlight errors.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Document Decisions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Record imputation methods for transparency.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94BD18-2932-0CE3-5A02-F27244D3BB3B}"/>
              </a:ext>
            </a:extLst>
          </p:cNvPr>
          <p:cNvSpPr/>
          <p:nvPr/>
        </p:nvSpPr>
        <p:spPr>
          <a:xfrm>
            <a:off x="11541512" y="7359805"/>
            <a:ext cx="3088888" cy="86979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Streamlining the Cleaning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Record Macros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 repetitive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 Power Query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 data from multiple 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Templates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Standardize cleaning procedures.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ADA1E-B7B6-69EF-F82D-19F8460660AB}"/>
              </a:ext>
            </a:extLst>
          </p:cNvPr>
          <p:cNvSpPr/>
          <p:nvPr/>
        </p:nvSpPr>
        <p:spPr>
          <a:xfrm>
            <a:off x="11541512" y="7359805"/>
            <a:ext cx="3088888" cy="86979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Protecting Data Integrity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Restrict input to valid values.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Audit Trails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changes and modifications.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Regular Backups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 against data loss.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3710940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kern="0" spc="-2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Visualizing Clean Insights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0" y="1168837"/>
            <a:ext cx="13591461" cy="71657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40247" y="8334613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DB0A3E"/>
          </a:solidFill>
          <a:ln/>
        </p:spPr>
      </p:sp>
      <p:sp>
        <p:nvSpPr>
          <p:cNvPr id="5" name="Text 2"/>
          <p:cNvSpPr/>
          <p:nvPr/>
        </p:nvSpPr>
        <p:spPr>
          <a:xfrm>
            <a:off x="6949559" y="8334613"/>
            <a:ext cx="289441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2022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7391400" y="8334613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F86D8F"/>
          </a:solidFill>
          <a:ln/>
        </p:spPr>
      </p:sp>
      <p:sp>
        <p:nvSpPr>
          <p:cNvPr id="7" name="Text 4"/>
          <p:cNvSpPr/>
          <p:nvPr/>
        </p:nvSpPr>
        <p:spPr>
          <a:xfrm>
            <a:off x="7600712" y="8334613"/>
            <a:ext cx="289322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9470" y="8946952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data enables powerful visualizations.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charts and graphs to communicate insights effectively.</a:t>
            </a:r>
            <a:endParaRPr lang="en-US" sz="11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471F14-4C96-95D9-FAA4-74BCEA1EB20D}"/>
              </a:ext>
            </a:extLst>
          </p:cNvPr>
          <p:cNvSpPr/>
          <p:nvPr/>
        </p:nvSpPr>
        <p:spPr>
          <a:xfrm>
            <a:off x="11541512" y="7750098"/>
            <a:ext cx="3088888" cy="479502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360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Fira Sans</vt:lpstr>
      <vt:lpstr>Fira Sans Bold</vt:lpstr>
      <vt:lpstr>Arial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Yogesh 22BCA10600</cp:lastModifiedBy>
  <cp:revision>3</cp:revision>
  <dcterms:created xsi:type="dcterms:W3CDTF">2025-04-17T06:19:23Z</dcterms:created>
  <dcterms:modified xsi:type="dcterms:W3CDTF">2025-04-17T08:30:30Z</dcterms:modified>
</cp:coreProperties>
</file>